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80"/>
    <a:srgbClr val="4193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78242" autoAdjust="0"/>
  </p:normalViewPr>
  <p:slideViewPr>
    <p:cSldViewPr snapToGrid="0" snapToObjects="1" showGuides="1">
      <p:cViewPr varScale="1">
        <p:scale>
          <a:sx n="62" d="100"/>
          <a:sy n="62" d="100"/>
        </p:scale>
        <p:origin x="-223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37DA7-BE63-F14F-BE23-A8DDCE514C8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B8417-E747-1846-8CB9-6F8E05DCD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37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1. Use this form to explain in 3 minutes which is your main research objectives, and how you plan to </a:t>
            </a:r>
            <a:r>
              <a:rPr lang="en-US" sz="1400" baseline="0" smtClean="0"/>
              <a:t>achieve them.</a:t>
            </a:r>
            <a:endParaRPr lang="en-US" sz="1400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2. This form contains 10 slides, which were set to advance automatically</a:t>
            </a:r>
            <a:r>
              <a:rPr lang="en-US" sz="1400" baseline="0" dirty="0" smtClean="0"/>
              <a:t> after 18 seconds. Do not change the number of slides nor the Advance slide option.</a:t>
            </a:r>
          </a:p>
          <a:p>
            <a:pPr marL="0" indent="0">
              <a:buNone/>
            </a:pPr>
            <a:endParaRPr lang="en-US" sz="1400" baseline="0" dirty="0" smtClean="0"/>
          </a:p>
          <a:p>
            <a:pPr marL="0" indent="0">
              <a:buNone/>
            </a:pPr>
            <a:r>
              <a:rPr lang="en-US" sz="1400" dirty="0" smtClean="0"/>
              <a:t>3.</a:t>
            </a:r>
            <a:r>
              <a:rPr lang="en-US" sz="1400" baseline="0" dirty="0" smtClean="0"/>
              <a:t> </a:t>
            </a:r>
            <a:r>
              <a:rPr lang="en-US" sz="1400" dirty="0" smtClean="0"/>
              <a:t>The slides are blank.</a:t>
            </a:r>
            <a:r>
              <a:rPr lang="en-US" sz="1400" baseline="0" dirty="0" smtClean="0"/>
              <a:t> Y</a:t>
            </a:r>
            <a:r>
              <a:rPr lang="en-US" sz="1400" dirty="0" smtClean="0"/>
              <a:t>ou</a:t>
            </a:r>
            <a:r>
              <a:rPr lang="en-US" sz="1400" baseline="0" dirty="0" smtClean="0"/>
              <a:t> are completely free to insert whatever information you want, in whatever format you think is appropriate.</a:t>
            </a:r>
          </a:p>
          <a:p>
            <a:pPr marL="0" indent="0">
              <a:buNone/>
            </a:pPr>
            <a:endParaRPr lang="en-US" sz="1400" baseline="0" dirty="0" smtClean="0"/>
          </a:p>
          <a:p>
            <a:r>
              <a:rPr lang="en-US" sz="1400" baseline="0" dirty="0" smtClean="0"/>
              <a:t>4. HOWEVER:</a:t>
            </a:r>
          </a:p>
          <a:p>
            <a:r>
              <a:rPr lang="en-US" sz="1400" baseline="0" dirty="0" smtClean="0"/>
              <a:t>	-- The first slide should contain the Do*Mar banner and the reference to the Do*Mar Student’s Day 2016. Do not delete these elements (but you can change their positions and resize them).</a:t>
            </a:r>
          </a:p>
          <a:p>
            <a:r>
              <a:rPr lang="en-US" sz="1400" baseline="0" dirty="0" smtClean="0"/>
              <a:t>	-- The first slide should also contain:</a:t>
            </a:r>
          </a:p>
          <a:p>
            <a:r>
              <a:rPr lang="en-US" sz="1400" baseline="0" dirty="0" smtClean="0"/>
              <a:t>		The title of your </a:t>
            </a:r>
            <a:r>
              <a:rPr lang="en-US" sz="1400" baseline="0" dirty="0" err="1" smtClean="0"/>
              <a:t>Ph</a:t>
            </a:r>
            <a:r>
              <a:rPr lang="en-US" sz="1400" baseline="0" dirty="0" smtClean="0"/>
              <a:t> D research project</a:t>
            </a:r>
          </a:p>
          <a:p>
            <a:r>
              <a:rPr lang="en-US" sz="1400" baseline="0" dirty="0" smtClean="0"/>
              <a:t>		Your name and affiliation</a:t>
            </a:r>
          </a:p>
          <a:p>
            <a:r>
              <a:rPr lang="en-US" sz="1400" baseline="0" dirty="0" smtClean="0"/>
              <a:t>		The names and affiliations of your supervisors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B8417-E747-1846-8CB9-6F8E05DCDE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04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73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9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0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3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6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83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43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2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28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C8B96-B13A-2C4E-BC47-9DCA5D1520F4}" type="datetimeFigureOut">
              <a:rPr lang="en-US" smtClean="0"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31DA3-A239-904C-8E63-5EDF1E1E3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 power point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842" y="25020"/>
            <a:ext cx="3130316" cy="185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7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4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89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05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7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5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34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352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47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59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xmlns:p14="http://schemas.microsoft.com/office/powerpoint/2010/main" spd="slow" advClick="0" advTm="18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87</Words>
  <Application>Microsoft Macintosh PowerPoint</Application>
  <PresentationFormat>On-screen Show (4:3)</PresentationFormat>
  <Paragraphs>13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Universidade de Aveiro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fffff</dc:title>
  <dc:creator>Henrique Queiroga</dc:creator>
  <cp:lastModifiedBy>João Rebelo</cp:lastModifiedBy>
  <cp:revision>13</cp:revision>
  <dcterms:created xsi:type="dcterms:W3CDTF">2016-02-14T11:48:41Z</dcterms:created>
  <dcterms:modified xsi:type="dcterms:W3CDTF">2016-03-11T12:58:54Z</dcterms:modified>
</cp:coreProperties>
</file>